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sldIdLst>
    <p:sldId id="256" r:id="rId2"/>
    <p:sldId id="259" r:id="rId3"/>
    <p:sldId id="258" r:id="rId4"/>
    <p:sldId id="260" r:id="rId5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0" d="100"/>
          <a:sy n="80" d="100"/>
        </p:scale>
        <p:origin x="66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12" Type="http://schemas.openxmlformats.org/officeDocument/2006/relationships/customXml" Target="../customXml/item3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openxmlformats.org/officeDocument/2006/relationships/customXml" Target="../customXml/item2.xml"/><Relationship Id="rId5" Type="http://schemas.openxmlformats.org/officeDocument/2006/relationships/slide" Target="slides/slide4.xml"/><Relationship Id="rId10" Type="http://schemas.openxmlformats.org/officeDocument/2006/relationships/customXml" Target="../customXml/item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>
            <a:extLst>
              <a:ext uri="{FF2B5EF4-FFF2-40B4-BE49-F238E27FC236}">
                <a16:creationId xmlns:a16="http://schemas.microsoft.com/office/drawing/2014/main" id="{5B569531-0910-E371-66E6-6EF96E04A0A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b="58176"/>
          <a:stretch/>
        </p:blipFill>
        <p:spPr>
          <a:xfrm rot="10800000">
            <a:off x="0" y="-81121"/>
            <a:ext cx="12181673" cy="2906850"/>
          </a:xfrm>
          <a:prstGeom prst="rect">
            <a:avLst/>
          </a:prstGeom>
        </p:spPr>
      </p:pic>
      <p:sp>
        <p:nvSpPr>
          <p:cNvPr id="3" name="Subtitle 2">
            <a:extLst>
              <a:ext uri="{FF2B5EF4-FFF2-40B4-BE49-F238E27FC236}">
                <a16:creationId xmlns:a16="http://schemas.microsoft.com/office/drawing/2014/main" id="{CA6CBCDB-E980-4B30-8641-FBB5ACC9ACF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983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32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24DC68B-FDC0-D0F6-B769-C10604FD76F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24476" y="1777328"/>
            <a:ext cx="10332720" cy="1909763"/>
          </a:xfrm>
        </p:spPr>
        <p:txBody>
          <a:bodyPr anchor="b"/>
          <a:lstStyle>
            <a:lvl1pPr algn="ctr">
              <a:defRPr sz="6000" b="1">
                <a:solidFill>
                  <a:srgbClr val="0070C0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40E39F22-A41B-3A37-DA6D-18A98A119F05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839475" y="5934747"/>
            <a:ext cx="2923775" cy="873431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712A06A4-441C-F597-B959-D42D57273953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10853203" y="5945100"/>
            <a:ext cx="1110197" cy="681431"/>
          </a:xfrm>
          <a:prstGeom prst="rect">
            <a:avLst/>
          </a:prstGeom>
        </p:spPr>
      </p:pic>
      <p:pic>
        <p:nvPicPr>
          <p:cNvPr id="4" name="Picture 11" descr="A poster for a conference&#10;&#10;Description automatically generated">
            <a:extLst>
              <a:ext uri="{FF2B5EF4-FFF2-40B4-BE49-F238E27FC236}">
                <a16:creationId xmlns:a16="http://schemas.microsoft.com/office/drawing/2014/main" id="{47E701B7-4D22-3487-CCED-95018C736CBE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4825311"/>
            <a:ext cx="3314700" cy="18012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45407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C61CDC-7B74-13FA-507A-D8DACF09E5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2CB76E-C560-8753-0C5C-73219DF94E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C415BD-53B6-DF55-79DC-8C06B4BAA0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331720" y="6356351"/>
            <a:ext cx="9022080" cy="349249"/>
          </a:xfrm>
          <a:prstGeom prst="rect">
            <a:avLst/>
          </a:prstGeom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920672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0A7D4D-E4E8-2A8F-CAC9-18E6DAC79C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176339"/>
            <a:ext cx="10515600" cy="2366962"/>
          </a:xfrm>
        </p:spPr>
        <p:txBody>
          <a:bodyPr anchor="b"/>
          <a:lstStyle>
            <a:lvl1pPr>
              <a:defRPr sz="6000" b="1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2F52A43-B1E4-E2F0-E8F6-A9764DBFD2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37131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5" name="Picture 11" descr="A poster for a conference&#10;&#10;Description automatically generated">
            <a:extLst>
              <a:ext uri="{FF2B5EF4-FFF2-40B4-BE49-F238E27FC236}">
                <a16:creationId xmlns:a16="http://schemas.microsoft.com/office/drawing/2014/main" id="{CBEAB9DE-C6A3-D725-D83F-5E6EDC827E08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4825311"/>
            <a:ext cx="3314700" cy="18012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C2DD086E-23F9-AF8B-4D24-D854A97582B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/>
          <a:srcRect b="58176"/>
          <a:stretch/>
        </p:blipFill>
        <p:spPr>
          <a:xfrm rot="10800000">
            <a:off x="0" y="-81121"/>
            <a:ext cx="12181673" cy="2906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51410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BAA698-47DD-15B0-9948-0116D22BCD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8FF862-AE82-362D-1EE9-FBE63B48B71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316479"/>
            <a:ext cx="5181600" cy="386048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C94A097-8E03-1B57-6E2D-1FD21C9FDD0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2316479"/>
            <a:ext cx="5181600" cy="386048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042139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5B4EEC-E9B0-F5C7-4084-D421F1DE55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8BA7383-833B-7AA4-1772-80A3A66F86F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388553F-D0EC-B8B0-4AFD-409C14BD71C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76D79B4-3030-4889-A1A0-494A2006A67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3464D38-3791-0554-3147-AD8F22065A3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18EC2D2-BA59-3849-032B-889628B9822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C40C6EE-095C-4F9F-B7B8-451CD9558537}" type="datetimeFigureOut">
              <a:rPr lang="en-GB" smtClean="0"/>
              <a:t>16/05/2025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B01062A-08A5-7A7A-CC1B-EF0A0117D3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3146152-E286-4B25-2C89-BE4CEE9DC4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CA8C6D0-E1D4-4C06-B553-549B684002B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21618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6F8F72-16DB-7CD8-CBDA-E2F84DF562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52256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788123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326AF3-ABE7-A0E3-E948-761473372C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57116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2.pn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DF4FAEE-0456-BCFF-7910-45F82D9795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9184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5C49F95-1188-3FCB-A176-DA7AABA301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2252345"/>
            <a:ext cx="10515600" cy="39396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52129CF8-0EDF-7AA1-66B2-69A35F5CF0CD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0"/>
          <a:srcRect l="7845" r="13917" b="25527"/>
          <a:stretch/>
        </p:blipFill>
        <p:spPr>
          <a:xfrm>
            <a:off x="0" y="5765288"/>
            <a:ext cx="2179320" cy="1092711"/>
          </a:xfrm>
          <a:prstGeom prst="rect">
            <a:avLst/>
          </a:prstGeom>
        </p:spPr>
      </p:pic>
      <p:pic>
        <p:nvPicPr>
          <p:cNvPr id="8" name="Picture 7" descr="A black background with blue and yellow text&#10;&#10;Description automatically generated">
            <a:extLst>
              <a:ext uri="{FF2B5EF4-FFF2-40B4-BE49-F238E27FC236}">
                <a16:creationId xmlns:a16="http://schemas.microsoft.com/office/drawing/2014/main" id="{719473A1-4250-D544-44A2-CBB3A7934568}"/>
              </a:ext>
            </a:extLst>
          </p:cNvPr>
          <p:cNvPicPr>
            <a:picLocks noChangeAspect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18319" y="125854"/>
            <a:ext cx="2617553" cy="7478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74725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0" r:id="rId8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rgbClr val="0070C0"/>
          </a:solidFill>
          <a:latin typeface="Calibri" panose="020F0502020204030204" pitchFamily="34" charset="0"/>
          <a:ea typeface="Calibri" panose="020F0502020204030204" pitchFamily="34" charset="0"/>
          <a:cs typeface="Calibri" panose="020F050202020403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Calibri" panose="020F0502020204030204" pitchFamily="34" charset="0"/>
          <a:ea typeface="Calibri" panose="020F0502020204030204" pitchFamily="34" charset="0"/>
          <a:cs typeface="Calibri" panose="020F050202020403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Calibri" panose="020F0502020204030204" pitchFamily="34" charset="0"/>
          <a:ea typeface="Calibri" panose="020F0502020204030204" pitchFamily="34" charset="0"/>
          <a:cs typeface="Calibri" panose="020F050202020403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Calibri" panose="020F0502020204030204" pitchFamily="34" charset="0"/>
          <a:ea typeface="Calibri" panose="020F0502020204030204" pitchFamily="34" charset="0"/>
          <a:cs typeface="Calibri" panose="020F0502020204030204" pitchFamily="34" charset="0"/>
        </a:defRPr>
      </a:lvl3pPr>
      <a:lvl4pPr marL="13716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1800" kern="1200">
          <a:solidFill>
            <a:schemeClr val="tx1"/>
          </a:solidFill>
          <a:latin typeface="Calibri" panose="020F0502020204030204" pitchFamily="34" charset="0"/>
          <a:ea typeface="Calibri" panose="020F0502020204030204" pitchFamily="34" charset="0"/>
          <a:cs typeface="Calibri" panose="020F050202020403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libri" panose="020F0502020204030204" pitchFamily="34" charset="0"/>
          <a:ea typeface="Calibri" panose="020F0502020204030204" pitchFamily="34" charset="0"/>
          <a:cs typeface="Calibri" panose="020F050202020403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3C11FA7-E818-FCAD-0994-3922690572C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9E6440B3-DCDC-F10C-C73E-0802E750E2E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4366890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960B74-BC71-95FF-E8D6-1FBC72D464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580ED1-4D8E-BC2B-A9CC-D21BCBA96F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52649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E8C87D8C-ABBB-0D15-6ADC-B6B9F6E3DA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85195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03727589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Slide template_ECCN2025" id="{B397B423-D431-451C-8B24-A666713276ED}" vid="{4D528B39-59C5-4F21-B7AC-C4425BBA44F2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314A141CB66544C88D5B5005AD71EC8" ma:contentTypeVersion="21" ma:contentTypeDescription="Create a new document." ma:contentTypeScope="" ma:versionID="0a3a66600e45e50921b50936ccd75011">
  <xsd:schema xmlns:xsd="http://www.w3.org/2001/XMLSchema" xmlns:xs="http://www.w3.org/2001/XMLSchema" xmlns:p="http://schemas.microsoft.com/office/2006/metadata/properties" xmlns:ns1="http://schemas.microsoft.com/sharepoint/v3" xmlns:ns2="4fb78d7c-58d3-4d4a-9d31-8958e9a13458" xmlns:ns3="b053b54c-28d1-4b90-8e86-051465adffe9" targetNamespace="http://schemas.microsoft.com/office/2006/metadata/properties" ma:root="true" ma:fieldsID="23538bfdf3690ddebe5ca9313c2374bd" ns1:_="" ns2:_="" ns3:_="">
    <xsd:import namespace="http://schemas.microsoft.com/sharepoint/v3"/>
    <xsd:import namespace="4fb78d7c-58d3-4d4a-9d31-8958e9a13458"/>
    <xsd:import namespace="b053b54c-28d1-4b90-8e86-051465adffe9"/>
    <xsd:element name="properties">
      <xsd:complexType>
        <xsd:sequence>
          <xsd:element name="documentManagement">
            <xsd:complexType>
              <xsd:all>
                <xsd:element ref="ns1:_ip_UnifiedCompliancePolicyProperties" minOccurs="0"/>
                <xsd:element ref="ns1:_ip_UnifiedCompliancePolicyUIAction" minOccurs="0"/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Locatio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8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9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fb78d7c-58d3-4d4a-9d31-8958e9a1345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7" nillable="true" ma:displayName="Tags" ma:internalName="MediaServiceAutoTags" ma:readOnly="true">
      <xsd:simpleType>
        <xsd:restriction base="dms:Text"/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1" nillable="true" ma:displayName="Location" ma:internalName="MediaServiceLocation" ma:readOnly="true">
      <xsd:simpleType>
        <xsd:restriction base="dms:Text"/>
      </xsd:simpleType>
    </xsd:element>
    <xsd:element name="MediaLengthInSeconds" ma:index="22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4" nillable="true" ma:taxonomy="true" ma:internalName="lcf76f155ced4ddcb4097134ff3c332f" ma:taxonomyFieldName="MediaServiceImageTags" ma:displayName="Image Tags" ma:readOnly="false" ma:fieldId="{5cf76f15-5ced-4ddc-b409-7134ff3c332f}" ma:taxonomyMulti="true" ma:sspId="407aa72e-f14e-4a25-852b-728708e134e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6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7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BillingMetadata" ma:index="28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053b54c-28d1-4b90-8e86-051465adffe9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5" nillable="true" ma:displayName="Taxonomy Catch All Column" ma:hidden="true" ma:list="{cfff3152-ea64-4773-be8e-244fade5967f}" ma:internalName="TaxCatchAll" ma:showField="CatchAllData" ma:web="b053b54c-28d1-4b90-8e86-051465adffe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TaxCatchAll xmlns="b053b54c-28d1-4b90-8e86-051465adffe9" xsi:nil="true"/>
    <lcf76f155ced4ddcb4097134ff3c332f xmlns="4fb78d7c-58d3-4d4a-9d31-8958e9a13458">
      <Terms xmlns="http://schemas.microsoft.com/office/infopath/2007/PartnerControls"/>
    </lcf76f155ced4ddcb4097134ff3c332f>
    <_ip_UnifiedCompliancePolicyProperties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236821A0-04E3-46B9-B4F9-FE2F126216C5}"/>
</file>

<file path=customXml/itemProps2.xml><?xml version="1.0" encoding="utf-8"?>
<ds:datastoreItem xmlns:ds="http://schemas.openxmlformats.org/officeDocument/2006/customXml" ds:itemID="{B2298ACF-9422-4054-8F57-DF7DBDDA3880}"/>
</file>

<file path=customXml/itemProps3.xml><?xml version="1.0" encoding="utf-8"?>
<ds:datastoreItem xmlns:ds="http://schemas.openxmlformats.org/officeDocument/2006/customXml" ds:itemID="{85A9187B-C51D-4A46-8568-5E947D513CB5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</TotalTime>
  <Words>0</Words>
  <Application>Microsoft Office PowerPoint</Application>
  <PresentationFormat>Widescreen</PresentationFormat>
  <Paragraphs>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Calibri</vt:lpstr>
      <vt:lpstr>Custom Design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Clara Lombardet</dc:creator>
  <cp:lastModifiedBy>Pressler, Ronit</cp:lastModifiedBy>
  <cp:revision>14</cp:revision>
  <dcterms:created xsi:type="dcterms:W3CDTF">2023-04-27T13:26:50Z</dcterms:created>
  <dcterms:modified xsi:type="dcterms:W3CDTF">2025-05-16T12:00:21Z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0x0101007314A141CB66544C88D5B5005AD71EC8</vt:lpwstr>
  </property>
</Properties>
</file>