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B569531-0910-E371-66E6-6EF96E04A0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8176"/>
          <a:stretch/>
        </p:blipFill>
        <p:spPr>
          <a:xfrm rot="10800000">
            <a:off x="0" y="-81121"/>
            <a:ext cx="12181673" cy="29068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A6CBCDB-E980-4B30-8641-FBB5ACC9A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3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4DC68B-FDC0-D0F6-B769-C10604FD7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4476" y="1777328"/>
            <a:ext cx="1033272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E39F22-A41B-3A37-DA6D-18A98A119F0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91024" y="5986210"/>
            <a:ext cx="2408129" cy="7193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2A06A4-441C-F597-B959-D42D5727395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9000" y="6065279"/>
            <a:ext cx="914400" cy="5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61CDC-7B74-13FA-507A-D8DACF09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CB76E-C560-8753-0C5C-73219DF94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415BD-53B6-DF55-79DC-8C06B4BAA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0" y="6356351"/>
            <a:ext cx="9022080" cy="349249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06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7D4D-E4E8-2A8F-CAC9-18E6DAC7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52A43-B1E4-E2F0-E8F6-A9764DBFD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51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A698-47DD-15B0-9948-0116D22B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FF862-AE82-362D-1EE9-FBE63B48B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6479"/>
            <a:ext cx="5181600" cy="38604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4A097-8E03-1B57-6E2D-1FD21C9FD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16479"/>
            <a:ext cx="5181600" cy="38604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21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4EEC-E9B0-F5C7-4084-D421F1DE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A7383-833B-7AA4-1772-80A3A66F8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8553F-D0EC-B8B0-4AFD-409C14BD7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D79B4-3030-4889-A1A0-494A2006A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64D38-3791-0554-3147-AD8F22065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8EC2D2-BA59-3849-032B-889628B9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0C6EE-095C-4F9F-B7B8-451CD9558537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01062A-08A5-7A7A-CC1B-EF0A0117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146152-E286-4B25-2C89-BE4CEE9D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A8C6D0-E1D4-4C06-B553-549B68400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6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8F72-16DB-7CD8-CBDA-E2F84DF5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22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81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6AF3-ABE7-A0E3-E948-761473372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1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4FAEE-0456-BCFF-7910-45F82D97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49F95-1188-3FCB-A176-DA7AABA30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52345"/>
            <a:ext cx="10515600" cy="3939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129CF8-0EDF-7AA1-66B2-69A35F5CF0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7845" r="13917" b="25527"/>
          <a:stretch/>
        </p:blipFill>
        <p:spPr>
          <a:xfrm>
            <a:off x="0" y="5765288"/>
            <a:ext cx="2179320" cy="1092711"/>
          </a:xfrm>
          <a:prstGeom prst="rect">
            <a:avLst/>
          </a:prstGeom>
        </p:spPr>
      </p:pic>
      <p:pic>
        <p:nvPicPr>
          <p:cNvPr id="8" name="Picture 7" descr="A black background with blue and yellow text&#10;&#10;Description automatically generated">
            <a:extLst>
              <a:ext uri="{FF2B5EF4-FFF2-40B4-BE49-F238E27FC236}">
                <a16:creationId xmlns:a16="http://schemas.microsoft.com/office/drawing/2014/main" id="{719473A1-4250-D544-44A2-CBB3A7934568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319" y="125854"/>
            <a:ext cx="2617553" cy="74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7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B579D-4DF2-E916-F3FB-974F5027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9DBC8-414D-BEBB-8A23-28EA3D52B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0070C0"/>
                </a:solidFill>
              </a:rPr>
              <a:t>Conflict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C70DA-3072-AD7F-F48F-55E96AAB1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…</a:t>
            </a:r>
          </a:p>
          <a:p>
            <a:r>
              <a:rPr lang="en-GB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6319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0B74-BC71-95FF-E8D6-1FBC72D4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0070C0"/>
                </a:solidFill>
              </a:rPr>
              <a:t>Conflict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80ED1-4D8E-BC2B-A9CC-D21BCBA96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Nothing to declare</a:t>
            </a:r>
          </a:p>
        </p:txBody>
      </p:sp>
    </p:spTree>
    <p:extLst>
      <p:ext uri="{BB962C8B-B14F-4D97-AF65-F5344CB8AC3E}">
        <p14:creationId xmlns:p14="http://schemas.microsoft.com/office/powerpoint/2010/main" val="34052649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LIDE templ_ECCN2025" id="{3DF0AC77-6CB4-4A67-9FC2-88A67D5370C3}" vid="{D4560C5C-609B-4441-A79F-C9E3C03AF8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14A141CB66544C88D5B5005AD71EC8" ma:contentTypeVersion="21" ma:contentTypeDescription="Create a new document." ma:contentTypeScope="" ma:versionID="0a3a66600e45e50921b50936ccd75011">
  <xsd:schema xmlns:xsd="http://www.w3.org/2001/XMLSchema" xmlns:xs="http://www.w3.org/2001/XMLSchema" xmlns:p="http://schemas.microsoft.com/office/2006/metadata/properties" xmlns:ns1="http://schemas.microsoft.com/sharepoint/v3" xmlns:ns2="4fb78d7c-58d3-4d4a-9d31-8958e9a13458" xmlns:ns3="b053b54c-28d1-4b90-8e86-051465adffe9" targetNamespace="http://schemas.microsoft.com/office/2006/metadata/properties" ma:root="true" ma:fieldsID="23538bfdf3690ddebe5ca9313c2374bd" ns1:_="" ns2:_="" ns3:_="">
    <xsd:import namespace="http://schemas.microsoft.com/sharepoint/v3"/>
    <xsd:import namespace="4fb78d7c-58d3-4d4a-9d31-8958e9a13458"/>
    <xsd:import namespace="b053b54c-28d1-4b90-8e86-051465adffe9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78d7c-58d3-4d4a-9d31-8958e9a134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07aa72e-f14e-4a25-852b-728708e134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53b54c-28d1-4b90-8e86-051465adffe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fff3152-ea64-4773-be8e-244fade5967f}" ma:internalName="TaxCatchAll" ma:showField="CatchAllData" ma:web="b053b54c-28d1-4b90-8e86-051465adff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b053b54c-28d1-4b90-8e86-051465adffe9" xsi:nil="true"/>
    <lcf76f155ced4ddcb4097134ff3c332f xmlns="4fb78d7c-58d3-4d4a-9d31-8958e9a13458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3153CFA-5741-4CC6-B2FA-782555E0BE5D}"/>
</file>

<file path=customXml/itemProps2.xml><?xml version="1.0" encoding="utf-8"?>
<ds:datastoreItem xmlns:ds="http://schemas.openxmlformats.org/officeDocument/2006/customXml" ds:itemID="{B450E6B9-0634-46BF-AE78-E0119D718482}"/>
</file>

<file path=customXml/itemProps3.xml><?xml version="1.0" encoding="utf-8"?>
<ds:datastoreItem xmlns:ds="http://schemas.openxmlformats.org/officeDocument/2006/customXml" ds:itemID="{A26E6433-68E1-4DF7-9EC5-6EB9621DB16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Custom Design</vt:lpstr>
      <vt:lpstr>Conflict of Interest</vt:lpstr>
      <vt:lpstr>Conflict of Interest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Clara Lombardet</dc:creator>
  <cp:lastModifiedBy>Pressler, Ronit</cp:lastModifiedBy>
  <cp:revision>13</cp:revision>
  <dcterms:created xsi:type="dcterms:W3CDTF">2023-04-27T13:26:50Z</dcterms:created>
  <dcterms:modified xsi:type="dcterms:W3CDTF">2025-05-15T16:09:14Z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0x0101007314A141CB66544C88D5B5005AD71EC8</vt:lpwstr>
  </property>
</Properties>
</file>